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318" r:id="rId4"/>
    <p:sldId id="319" r:id="rId5"/>
    <p:sldId id="320" r:id="rId6"/>
    <p:sldId id="266" r:id="rId7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BBE1"/>
    <a:srgbClr val="F5A200"/>
    <a:srgbClr val="9C68A9"/>
    <a:srgbClr val="BD67E3"/>
    <a:srgbClr val="C67DE7"/>
    <a:srgbClr val="EE6B36"/>
    <a:srgbClr val="93B2DD"/>
    <a:srgbClr val="F5640A"/>
    <a:srgbClr val="FFFFFF"/>
    <a:srgbClr val="C0DC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1500" y="-90"/>
      </p:cViewPr>
      <p:guideLst>
        <p:guide orient="horz" pos="4292"/>
        <p:guide orient="horz" pos="1286"/>
        <p:guide pos="77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2022-01-20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../slides/slide2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382" y="0"/>
            <a:ext cx="6273618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"/>
            <a:ext cx="6264000" cy="664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8" r:id="rId5"/>
    <p:sldLayoutId id="2147483669" r:id="rId6"/>
    <p:sldLayoutId id="2147483671" r:id="rId7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2103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WRAPUP 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8530" y="4870938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26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969351" y="4041611"/>
            <a:ext cx="7200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9738" indent="-439738"/>
            <a:r>
              <a:rPr lang="ko-KR" altLang="en-US" sz="2800"/>
              <a:t>② 그녀에게 우리가 늦게 도착할 거라고 얘기했어</a:t>
            </a:r>
            <a:r>
              <a:rPr lang="en-US" altLang="ko-KR" sz="2800"/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2800" u="sng"/>
              <a:t>                                               </a:t>
            </a:r>
            <a:r>
              <a:rPr lang="en-US" altLang="ko-KR" sz="2800" u="sng" smtClean="0"/>
              <a:t>                                 </a:t>
            </a:r>
            <a:r>
              <a:rPr lang="en-US" altLang="ko-KR" sz="2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276209" y="1159732"/>
            <a:ext cx="344677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b="1" smtClean="0">
                <a:solidFill>
                  <a:srgbClr val="7030A0"/>
                </a:solidFill>
              </a:rPr>
              <a:t>다음을 영작하시오</a:t>
            </a:r>
            <a:r>
              <a:rPr lang="en-US" altLang="ko-KR" sz="3000" b="1" smtClean="0">
                <a:solidFill>
                  <a:srgbClr val="7030A0"/>
                </a:solidFill>
              </a:rPr>
              <a:t>.</a:t>
            </a:r>
            <a:endParaRPr lang="ko-KR" altLang="en-US" sz="3000" b="1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5081" y="1072035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6875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69351" y="1967587"/>
            <a:ext cx="720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/>
              <a:t>① 여자가 팔짱을 끼고 있다</a:t>
            </a:r>
            <a:r>
              <a:rPr lang="en-US" altLang="ko-KR" sz="280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800" u="sng" smtClean="0"/>
              <a:t>                                                          </a:t>
            </a:r>
            <a:r>
              <a:rPr lang="en-US" altLang="ko-KR" sz="280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9661" y="2754970"/>
            <a:ext cx="473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mtClean="0">
                <a:solidFill>
                  <a:srgbClr val="C00000"/>
                </a:solidFill>
              </a:rPr>
              <a:t>A woman has her arms folded.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3529" y="5015591"/>
            <a:ext cx="6499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rgbClr val="C00000"/>
                </a:solidFill>
              </a:rPr>
              <a:t>Did you tell her we would be arriving late?</a:t>
            </a:r>
            <a:endParaRPr lang="ko-KR" altLang="en-US" sz="2800" b="1" dirty="0">
              <a:solidFill>
                <a:srgbClr val="C00000"/>
              </a:solidFill>
            </a:endParaRPr>
          </a:p>
        </p:txBody>
      </p:sp>
      <p:sp>
        <p:nvSpPr>
          <p:cNvPr id="10" name="순서도: 페이지 연결자 9"/>
          <p:cNvSpPr>
            <a:spLocks noChangeAspect="1"/>
          </p:cNvSpPr>
          <p:nvPr/>
        </p:nvSpPr>
        <p:spPr>
          <a:xfrm>
            <a:off x="6616156" y="3567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017421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969351" y="4041611"/>
            <a:ext cx="7560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9738" indent="-439738"/>
            <a:r>
              <a:rPr lang="ko-KR" altLang="en-US" sz="2800" smtClean="0"/>
              <a:t>④ </a:t>
            </a:r>
            <a:r>
              <a:rPr lang="ko-KR" altLang="en-US" sz="2800" smtClean="0"/>
              <a:t>한 번만 </a:t>
            </a:r>
            <a:r>
              <a:rPr lang="ko-KR" altLang="en-US" sz="2800" dirty="0" smtClean="0"/>
              <a:t>더 늦으면</a:t>
            </a:r>
            <a:r>
              <a:rPr lang="en-US" altLang="ko-KR" sz="2800" dirty="0" smtClean="0"/>
              <a:t>, </a:t>
            </a:r>
            <a:r>
              <a:rPr lang="ko-KR" altLang="en-US" sz="2800" dirty="0" smtClean="0"/>
              <a:t>당신을 해고할 것이다</a:t>
            </a:r>
            <a:r>
              <a:rPr lang="en-US" altLang="ko-KR" sz="2800" dirty="0" smtClean="0"/>
              <a:t>.</a:t>
            </a:r>
            <a:endParaRPr lang="en-US" altLang="ko-KR" sz="2800" dirty="0"/>
          </a:p>
          <a:p>
            <a:pPr>
              <a:lnSpc>
                <a:spcPct val="150000"/>
              </a:lnSpc>
            </a:pPr>
            <a:r>
              <a:rPr lang="en-US" altLang="ko-KR" sz="2800" u="sng" dirty="0"/>
              <a:t>              </a:t>
            </a:r>
            <a:r>
              <a:rPr lang="en-US" altLang="ko-KR" sz="2800" u="sng" dirty="0" smtClean="0"/>
              <a:t>                                                                           </a:t>
            </a:r>
            <a:r>
              <a:rPr lang="en-US" altLang="ko-KR" sz="2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276209" y="1159732"/>
            <a:ext cx="344677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b="1" smtClean="0">
                <a:solidFill>
                  <a:srgbClr val="7030A0"/>
                </a:solidFill>
              </a:rPr>
              <a:t>다음을 영작하시오</a:t>
            </a:r>
            <a:r>
              <a:rPr lang="en-US" altLang="ko-KR" sz="3000" b="1" smtClean="0">
                <a:solidFill>
                  <a:srgbClr val="7030A0"/>
                </a:solidFill>
              </a:rPr>
              <a:t>.</a:t>
            </a:r>
            <a:endParaRPr lang="ko-KR" altLang="en-US" sz="3000" b="1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5081" y="1072035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6875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69351" y="1967587"/>
            <a:ext cx="756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 smtClean="0"/>
              <a:t>③ 가능한 한 빨리 다시 </a:t>
            </a:r>
            <a:r>
              <a:rPr lang="ko-KR" altLang="en-US" sz="2800" dirty="0" err="1" smtClean="0"/>
              <a:t>전화주시겠어요</a:t>
            </a:r>
            <a:r>
              <a:rPr lang="en-US" altLang="ko-KR" sz="2800" dirty="0" smtClean="0"/>
              <a:t>?</a:t>
            </a:r>
            <a:endParaRPr lang="en-US" altLang="ko-KR" sz="2800" dirty="0"/>
          </a:p>
          <a:p>
            <a:pPr>
              <a:lnSpc>
                <a:spcPct val="150000"/>
              </a:lnSpc>
            </a:pPr>
            <a:r>
              <a:rPr lang="en-US" altLang="ko-KR" sz="2800" u="sng" dirty="0" smtClean="0"/>
              <a:t>                                                                                        </a:t>
            </a:r>
            <a:r>
              <a:rPr lang="en-US" altLang="ko-KR" sz="280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8859" y="2721102"/>
            <a:ext cx="7273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rgbClr val="C00000"/>
                </a:solidFill>
              </a:rPr>
              <a:t>Would you please call back as soon as possible?</a:t>
            </a:r>
            <a:endParaRPr lang="ko-KR" alt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925" y="4575307"/>
            <a:ext cx="7631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30" dirty="0">
                <a:solidFill>
                  <a:srgbClr val="C00000"/>
                </a:solidFill>
              </a:rPr>
              <a:t>If you come late once more, I will have to fire you.</a:t>
            </a:r>
            <a:endParaRPr lang="ko-KR" altLang="en-US" sz="2800" b="1" spc="-30" dirty="0">
              <a:solidFill>
                <a:srgbClr val="C00000"/>
              </a:solidFill>
            </a:endParaRPr>
          </a:p>
        </p:txBody>
      </p:sp>
      <p:sp>
        <p:nvSpPr>
          <p:cNvPr id="10" name="순서도: 페이지 연결자 9"/>
          <p:cNvSpPr>
            <a:spLocks noChangeAspect="1"/>
          </p:cNvSpPr>
          <p:nvPr/>
        </p:nvSpPr>
        <p:spPr>
          <a:xfrm>
            <a:off x="6616156" y="3567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016926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159732"/>
            <a:ext cx="344677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b="1" smtClean="0">
                <a:solidFill>
                  <a:srgbClr val="7030A0"/>
                </a:solidFill>
              </a:rPr>
              <a:t>다음을 영작하시오</a:t>
            </a:r>
            <a:r>
              <a:rPr lang="en-US" altLang="ko-KR" sz="3000" b="1" smtClean="0">
                <a:solidFill>
                  <a:srgbClr val="7030A0"/>
                </a:solidFill>
              </a:rPr>
              <a:t>.</a:t>
            </a:r>
            <a:endParaRPr lang="ko-KR" altLang="en-US" sz="3000" b="1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5081" y="1072035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6875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69351" y="1967587"/>
            <a:ext cx="756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spc="-60" dirty="0" smtClean="0"/>
              <a:t>⑤ 안전벨트를 매주세요</a:t>
            </a:r>
            <a:r>
              <a:rPr lang="en-US" altLang="ko-KR" sz="2800" spc="-60" dirty="0" smtClean="0"/>
              <a:t>. </a:t>
            </a:r>
            <a:r>
              <a:rPr lang="ko-KR" altLang="en-US" sz="2800" spc="-60" dirty="0" smtClean="0"/>
              <a:t>비행기가 이륙합니다</a:t>
            </a:r>
            <a:r>
              <a:rPr lang="en-US" altLang="ko-KR" sz="2800" spc="-60" dirty="0" smtClean="0"/>
              <a:t>.</a:t>
            </a:r>
            <a:endParaRPr lang="en-US" altLang="ko-KR" sz="2800" spc="-60" dirty="0"/>
          </a:p>
          <a:p>
            <a:pPr>
              <a:lnSpc>
                <a:spcPct val="150000"/>
              </a:lnSpc>
            </a:pPr>
            <a:r>
              <a:rPr lang="en-US" altLang="ko-KR" sz="2800" u="sng" dirty="0" smtClean="0"/>
              <a:t>                                                                                       </a:t>
            </a:r>
            <a:r>
              <a:rPr lang="en-US" altLang="ko-KR" sz="28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altLang="ko-KR" sz="2800" u="sng" dirty="0"/>
              <a:t> </a:t>
            </a:r>
            <a:r>
              <a:rPr lang="en-US" altLang="ko-KR" sz="2800" u="sng" dirty="0" smtClean="0"/>
              <a:t>                     </a:t>
            </a:r>
            <a:r>
              <a:rPr lang="en-US" altLang="ko-KR" sz="100" dirty="0" smtClean="0">
                <a:solidFill>
                  <a:schemeClr val="bg1"/>
                </a:solidFill>
              </a:rPr>
              <a:t>.</a:t>
            </a:r>
            <a:endParaRPr lang="en-US" altLang="ko-KR" sz="2800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9661" y="2712635"/>
            <a:ext cx="7273979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dirty="0" smtClean="0">
                <a:solidFill>
                  <a:srgbClr val="C00000"/>
                </a:solidFill>
              </a:rPr>
              <a:t>Please fasten your seat belt. The plane is going to take off.</a:t>
            </a:r>
            <a:endParaRPr lang="ko-KR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3819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3298</TotalTime>
  <Words>128</Words>
  <Application>Microsoft Office PowerPoint</Application>
  <PresentationFormat>화면 슬라이드 쇼(4:3)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261</cp:revision>
  <dcterms:created xsi:type="dcterms:W3CDTF">2014-12-01T06:18:00Z</dcterms:created>
  <dcterms:modified xsi:type="dcterms:W3CDTF">2022-01-20T08:38:18Z</dcterms:modified>
</cp:coreProperties>
</file>